
<file path=[Content_Types].xml><?xml version="1.0" encoding="utf-8"?>
<Types xmlns="http://schemas.openxmlformats.org/package/2006/content-types">
  <Default Extension="gif" ContentType="image/gi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91"/>
    <p:restoredTop sz="94638"/>
  </p:normalViewPr>
  <p:slideViewPr>
    <p:cSldViewPr snapToGrid="0" snapToObjects="1">
      <p:cViewPr>
        <p:scale>
          <a:sx n="110" d="100"/>
          <a:sy n="110" d="100"/>
        </p:scale>
        <p:origin x="109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gif>
</file>

<file path=ppt/media/image3.png>
</file>

<file path=ppt/media/image4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2F3065-5C02-0142-B61C-58127517F9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EBF4C99-025C-FD4A-9A8E-EAF34E3E80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11059E-6C94-AF49-BC5D-3111E24C9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83B87-A95F-6244-926C-3C8140049479}" type="datetimeFigureOut">
              <a:rPr kumimoji="1" lang="ko-Kore-KR" altLang="en-US" smtClean="0"/>
              <a:t>2021. 6. 21.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F779D9-C5FA-9A49-8930-65669D03D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47EDE8-E32D-A342-B6B5-AC0E50F79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E0F8B-C5AC-2541-BC7D-D3080D39600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56969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84A337-D3F3-FB4E-BC2D-BD67917BB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9995587-6CBF-5746-B9D5-F7058F833A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5CAFA9-C944-0D44-9126-687369E28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83B87-A95F-6244-926C-3C8140049479}" type="datetimeFigureOut">
              <a:rPr kumimoji="1" lang="ko-Kore-KR" altLang="en-US" smtClean="0"/>
              <a:t>2021. 6. 21.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A63642-C4AA-DA4A-8D2F-57959A3DB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807C07-146B-D643-A7AF-6D185D852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E0F8B-C5AC-2541-BC7D-D3080D39600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15992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463DB71-80D4-B641-A849-77E58F8E0D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CCF0BC-BC97-6247-B686-F28C192356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3C57BD-A114-DC45-86A6-80BB3EF8E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83B87-A95F-6244-926C-3C8140049479}" type="datetimeFigureOut">
              <a:rPr kumimoji="1" lang="ko-Kore-KR" altLang="en-US" smtClean="0"/>
              <a:t>2021. 6. 21.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51E948-EEE1-334D-9F2E-6169D186D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5D1E76-AE46-D34D-B64B-C48C1E5D8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E0F8B-C5AC-2541-BC7D-D3080D39600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52970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9315C4-F8F8-154B-ACDB-64FA99683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A17C5A-D78A-2643-9B45-353F8BE21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1A4581-9BB5-554C-BF4D-E47E04E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83B87-A95F-6244-926C-3C8140049479}" type="datetimeFigureOut">
              <a:rPr kumimoji="1" lang="ko-Kore-KR" altLang="en-US" smtClean="0"/>
              <a:t>2021. 6. 21.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1EDBDA-8907-DF44-9DA6-A27CFC18A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2B4293-7CE8-884F-804C-D253B65EC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E0F8B-C5AC-2541-BC7D-D3080D39600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84550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6B1999-5B52-BC41-9C17-9ECDD1CAE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9A87C3-074A-A94B-863E-8FB0B9E2E0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86F25E-675B-4E4B-B8B1-5F1E5C9E4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83B87-A95F-6244-926C-3C8140049479}" type="datetimeFigureOut">
              <a:rPr kumimoji="1" lang="ko-Kore-KR" altLang="en-US" smtClean="0"/>
              <a:t>2021. 6. 21.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A4F7C0-DAA7-954D-BEE1-83C41F0D2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3C3EFE-1A64-B74F-A3C2-A741BAC34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E0F8B-C5AC-2541-BC7D-D3080D39600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44921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E46C11-82B8-734E-9403-31A900F09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15E4A6-5D3D-E04B-AE0C-3E38663CC2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7927E19-610E-7647-8312-323AB84D40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277E5F-3339-B848-AA66-DB6D3DC51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83B87-A95F-6244-926C-3C8140049479}" type="datetimeFigureOut">
              <a:rPr kumimoji="1" lang="ko-Kore-KR" altLang="en-US" smtClean="0"/>
              <a:t>2021. 6. 21.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7D03D0-A091-AF47-9A36-4CAB4B769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5B8EFF-AE6C-4D44-ACA9-44542C79C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E0F8B-C5AC-2541-BC7D-D3080D39600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79243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39037E-BCF1-0E4A-B1E4-07077B5DA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A87FE9-8FA9-6E44-B30A-E95DDE57C9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2061A1D-7D23-B048-90AF-FB8AC29C55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E47AD52-0454-3447-B3CA-F57E1BCB33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7B1775C-1C5F-ED49-BA32-E859AFB451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9EA5C08-A431-C141-8B56-F73C9D01E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83B87-A95F-6244-926C-3C8140049479}" type="datetimeFigureOut">
              <a:rPr kumimoji="1" lang="ko-Kore-KR" altLang="en-US" smtClean="0"/>
              <a:t>2021. 6. 21.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B9BB417-9100-E642-B438-AA0A6CF06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B52417D-911E-6D41-AA86-020083066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E0F8B-C5AC-2541-BC7D-D3080D39600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18823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A28681-D543-B441-B158-249467976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304CE1F-913A-D545-B0B6-329152D5F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83B87-A95F-6244-926C-3C8140049479}" type="datetimeFigureOut">
              <a:rPr kumimoji="1" lang="ko-Kore-KR" altLang="en-US" smtClean="0"/>
              <a:t>2021. 6. 21.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42E528B-6DC8-8748-AB44-D425018A7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FF5E4F3-FAF5-E545-A181-3F94E43F6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E0F8B-C5AC-2541-BC7D-D3080D39600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0251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71AE879-3C4F-7E46-B489-A18ED2095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83B87-A95F-6244-926C-3C8140049479}" type="datetimeFigureOut">
              <a:rPr kumimoji="1" lang="ko-Kore-KR" altLang="en-US" smtClean="0"/>
              <a:t>2021. 6. 21.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15E93C2-A12D-3C48-9605-EB9206272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F69FFE-5915-2B41-9EAF-A04F76145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E0F8B-C5AC-2541-BC7D-D3080D39600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81599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C67BDE-145E-9A42-B15A-A1A2C62D3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3C9873-D0AB-1F46-B6E0-559A9F173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EEB5E5-FA4D-6443-8BF7-88783B1FB1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E63CB0A-02D9-BC44-B787-A16AE6AEA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83B87-A95F-6244-926C-3C8140049479}" type="datetimeFigureOut">
              <a:rPr kumimoji="1" lang="ko-Kore-KR" altLang="en-US" smtClean="0"/>
              <a:t>2021. 6. 21.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0A3DEB-1628-2E45-B7B6-52FC517EA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B23E569-1DEA-BE48-90AB-EC2704757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E0F8B-C5AC-2541-BC7D-D3080D39600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0929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F1FCC3-2EE7-C04F-9A7A-4C6B1523D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2ED41E8-612A-924C-93B8-E723A5DF1E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A948291-2045-E34E-8C37-0E6CC9CD0E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8780673-CB97-B748-BC30-2C66803A9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83B87-A95F-6244-926C-3C8140049479}" type="datetimeFigureOut">
              <a:rPr kumimoji="1" lang="ko-Kore-KR" altLang="en-US" smtClean="0"/>
              <a:t>2021. 6. 21.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8E53B43-A0B4-2E43-9F25-B6FAADE59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9CAA06-5762-304C-9AD5-3B7291C73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E0F8B-C5AC-2541-BC7D-D3080D39600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9302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624661B-379C-004E-B99E-F08721044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20F2BA2-515E-5F47-872E-F4D52E3273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0462FB-74EC-C443-9E70-75155B4CBD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D83B87-A95F-6244-926C-3C8140049479}" type="datetimeFigureOut">
              <a:rPr kumimoji="1" lang="ko-Kore-KR" altLang="en-US" smtClean="0"/>
              <a:t>2021. 6. 21.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896AD1-5285-AC41-9DA9-26A7613B5A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4FBF17-FDBC-CD4F-9734-99F26B8958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6E0F8B-C5AC-2541-BC7D-D3080D39600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81137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A95BFC-F843-B743-9926-1F1F2CEAD4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기말 프로젝트</a:t>
            </a:r>
            <a:br>
              <a:rPr kumimoji="1" lang="en-US" altLang="ko-KR" dirty="0"/>
            </a:br>
            <a:r>
              <a:rPr kumimoji="1" lang="en-US" altLang="ko-Kore-KR" sz="3200" dirty="0"/>
              <a:t>Maze Generator Visualization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31E65F7-4E35-8B47-B35D-2F442AEB13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en-US" altLang="ko-Kore-KR" dirty="0"/>
          </a:p>
          <a:p>
            <a:endParaRPr kumimoji="1" lang="en-US" altLang="ko-Kore-KR" dirty="0"/>
          </a:p>
          <a:p>
            <a:r>
              <a:rPr kumimoji="1" lang="en-US" altLang="ko-Kore-KR" dirty="0"/>
              <a:t>20160768 </a:t>
            </a:r>
            <a:r>
              <a:rPr kumimoji="1" lang="ko-KR" altLang="en-US" dirty="0" err="1"/>
              <a:t>김홍엽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013941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A95BFC-F843-B743-9926-1F1F2CEAD4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감사합니다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477799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7FD775-0720-EA4C-ABB3-3E8F76FE1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ore-KR" altLang="en-US" sz="4000" dirty="0"/>
              <a:t>목차</a:t>
            </a:r>
            <a:r>
              <a:rPr kumimoji="1" lang="en-US" altLang="ko-Kore-KR" sz="4000" dirty="0"/>
              <a:t> </a:t>
            </a:r>
            <a:r>
              <a:rPr kumimoji="1" lang="en-US" altLang="ko-Kore-KR" sz="2800" dirty="0"/>
              <a:t>Contents</a:t>
            </a:r>
            <a:endParaRPr kumimoji="1" lang="ko-Kore-KR" altLang="en-US" sz="4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D81C23-4BF2-924E-B9DC-DF91C1F60F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kumimoji="1" lang="ko-KR" altLang="en-US" sz="2400" dirty="0"/>
              <a:t>프로젝트 목표</a:t>
            </a:r>
            <a:endParaRPr kumimoji="1" lang="en-US" altLang="ko-KR" sz="2400" dirty="0"/>
          </a:p>
          <a:p>
            <a:pPr marL="514350" indent="-514350">
              <a:buAutoNum type="arabicPeriod"/>
            </a:pPr>
            <a:endParaRPr kumimoji="1" lang="en-US" altLang="ko-KR" sz="2400" dirty="0"/>
          </a:p>
          <a:p>
            <a:pPr marL="514350" indent="-514350">
              <a:buAutoNum type="arabicPeriod"/>
            </a:pPr>
            <a:r>
              <a:rPr kumimoji="1" lang="ko-KR" altLang="en-US" sz="2400" dirty="0"/>
              <a:t>프로젝트 설명</a:t>
            </a:r>
            <a:endParaRPr kumimoji="1" lang="en-US" altLang="ko-KR" sz="2400" dirty="0"/>
          </a:p>
          <a:p>
            <a:pPr marL="971550" lvl="1" indent="-514350">
              <a:buAutoNum type="arabicPeriod"/>
            </a:pPr>
            <a:r>
              <a:rPr kumimoji="1" lang="ko-KR" altLang="en-US" sz="2000" dirty="0"/>
              <a:t>개요</a:t>
            </a:r>
            <a:endParaRPr kumimoji="1" lang="en-US" altLang="ko-KR" sz="2000" dirty="0"/>
          </a:p>
          <a:p>
            <a:pPr marL="971550" lvl="1" indent="-514350">
              <a:buAutoNum type="arabicPeriod"/>
            </a:pPr>
            <a:r>
              <a:rPr kumimoji="1" lang="ko-KR" altLang="en-US" sz="2000" dirty="0"/>
              <a:t>자료구조</a:t>
            </a:r>
            <a:endParaRPr kumimoji="1" lang="en-US" altLang="ko-KR" sz="2000" dirty="0"/>
          </a:p>
          <a:p>
            <a:pPr marL="971550" lvl="1" indent="-514350">
              <a:buAutoNum type="arabicPeriod"/>
            </a:pPr>
            <a:r>
              <a:rPr kumimoji="1" lang="ko-KR" altLang="en-US" sz="2000" dirty="0"/>
              <a:t>알고리즘</a:t>
            </a:r>
            <a:endParaRPr kumimoji="1" lang="en-US" altLang="ko-KR" sz="2000" dirty="0"/>
          </a:p>
          <a:p>
            <a:pPr marL="457200" lvl="1" indent="0">
              <a:buNone/>
            </a:pPr>
            <a:endParaRPr kumimoji="1" lang="en-US" altLang="ko-KR" sz="2000" dirty="0"/>
          </a:p>
          <a:p>
            <a:pPr marL="514350" indent="-514350">
              <a:buAutoNum type="arabicPeriod"/>
            </a:pPr>
            <a:r>
              <a:rPr kumimoji="1" lang="ko-Kore-KR" altLang="en-US" sz="2400" dirty="0"/>
              <a:t>프로젝트</a:t>
            </a:r>
            <a:r>
              <a:rPr kumimoji="1" lang="ko-KR" altLang="en-US" sz="2400" dirty="0"/>
              <a:t> 시현</a:t>
            </a:r>
            <a:endParaRPr kumimoji="1"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27933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7FD775-0720-EA4C-ABB3-3E8F76FE1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4000" dirty="0"/>
              <a:t>1.</a:t>
            </a:r>
            <a:r>
              <a:rPr kumimoji="1" lang="ko-KR" altLang="en-US" sz="4000" dirty="0"/>
              <a:t> 프로젝트 목표</a:t>
            </a:r>
            <a:endParaRPr kumimoji="1" lang="ko-Kore-KR" altLang="en-US" sz="4000" dirty="0"/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B6E090CD-7794-2642-AFF6-295355E866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59421"/>
            <a:ext cx="10515600" cy="153915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" altLang="ko-Kore-KR" b="1" dirty="0"/>
              <a:t>DFS </a:t>
            </a:r>
            <a:r>
              <a:rPr lang="ko-KR" altLang="en-US" b="1" dirty="0"/>
              <a:t>알고리즘</a:t>
            </a:r>
            <a:r>
              <a:rPr lang="ko-KR" altLang="en-US" dirty="0"/>
              <a:t>을 활용한 </a:t>
            </a:r>
            <a:r>
              <a:rPr lang="ko-KR" altLang="en-US" b="1" dirty="0"/>
              <a:t>미로 생성과정</a:t>
            </a:r>
            <a:r>
              <a:rPr lang="ko-KR" altLang="en-US" dirty="0"/>
              <a:t>을 실시간으로 </a:t>
            </a:r>
            <a:r>
              <a:rPr lang="ko-KR" altLang="en-US" b="1" dirty="0"/>
              <a:t>시각화</a:t>
            </a:r>
            <a:r>
              <a:rPr lang="ko-KR" altLang="en-US" dirty="0"/>
              <a:t>하여 사용자에게 보여준다</a:t>
            </a:r>
            <a:r>
              <a:rPr lang="en-US" altLang="ko-KR" dirty="0"/>
              <a:t>. </a:t>
            </a:r>
            <a:endParaRPr lang="ko-KR" alt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1565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7FD775-0720-EA4C-ABB3-3E8F76FE1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4000" dirty="0"/>
              <a:t>2.</a:t>
            </a:r>
            <a:r>
              <a:rPr kumimoji="1" lang="ko-KR" altLang="en-US" sz="4000" dirty="0"/>
              <a:t> 프로젝트 설명</a:t>
            </a:r>
            <a:r>
              <a:rPr kumimoji="1" lang="en-US" altLang="ko-KR" sz="4000" dirty="0"/>
              <a:t>:</a:t>
            </a:r>
            <a:r>
              <a:rPr kumimoji="1" lang="ko-KR" altLang="en-US" sz="4000" dirty="0"/>
              <a:t> 개요</a:t>
            </a:r>
            <a:endParaRPr kumimoji="1" lang="ko-Kore-KR" altLang="en-US" sz="4000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1534B81E-DB38-A94E-9E40-FBEA11664A65}"/>
              </a:ext>
            </a:extLst>
          </p:cNvPr>
          <p:cNvSpPr/>
          <p:nvPr/>
        </p:nvSpPr>
        <p:spPr>
          <a:xfrm>
            <a:off x="838200" y="2627334"/>
            <a:ext cx="1691013" cy="1603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trike="sngStrike" dirty="0">
                <a:solidFill>
                  <a:sysClr val="windowText" lastClr="000000"/>
                </a:solidFill>
              </a:rPr>
              <a:t>Eller’s Algorithm</a:t>
            </a:r>
            <a:endParaRPr kumimoji="1" lang="ko-Kore-KR" altLang="en-US" strike="sngStrike" dirty="0">
              <a:solidFill>
                <a:sysClr val="windowText" lastClr="000000"/>
              </a:solidFill>
            </a:endParaRPr>
          </a:p>
        </p:txBody>
      </p:sp>
      <p:sp>
        <p:nvSpPr>
          <p:cNvPr id="12" name="오른쪽 화살표[R] 11">
            <a:extLst>
              <a:ext uri="{FF2B5EF4-FFF2-40B4-BE49-F238E27FC236}">
                <a16:creationId xmlns:a16="http://schemas.microsoft.com/office/drawing/2014/main" id="{06C44577-3C88-A54B-8204-9C69991CF2FE}"/>
              </a:ext>
            </a:extLst>
          </p:cNvPr>
          <p:cNvSpPr/>
          <p:nvPr/>
        </p:nvSpPr>
        <p:spPr>
          <a:xfrm>
            <a:off x="2711667" y="3294344"/>
            <a:ext cx="1089764" cy="313151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82A4CD10-7EB7-3449-9ED9-2632E7E5BAF1}"/>
              </a:ext>
            </a:extLst>
          </p:cNvPr>
          <p:cNvSpPr/>
          <p:nvPr/>
        </p:nvSpPr>
        <p:spPr>
          <a:xfrm>
            <a:off x="3983885" y="2649254"/>
            <a:ext cx="1691013" cy="1603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ysClr val="windowText" lastClr="000000"/>
                </a:solidFill>
              </a:rPr>
              <a:t>DFS Algorithm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9FE1ED9-1C5B-BF49-8CA8-9A8D60FFF4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96"/>
          <a:stretch/>
        </p:blipFill>
        <p:spPr bwMode="auto">
          <a:xfrm>
            <a:off x="8407400" y="1866899"/>
            <a:ext cx="2946400" cy="2955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오른쪽 화살표[R] 15">
            <a:extLst>
              <a:ext uri="{FF2B5EF4-FFF2-40B4-BE49-F238E27FC236}">
                <a16:creationId xmlns:a16="http://schemas.microsoft.com/office/drawing/2014/main" id="{11279416-8E75-C344-882D-9535A71CE30F}"/>
              </a:ext>
            </a:extLst>
          </p:cNvPr>
          <p:cNvSpPr/>
          <p:nvPr/>
        </p:nvSpPr>
        <p:spPr>
          <a:xfrm>
            <a:off x="6195643" y="3272424"/>
            <a:ext cx="1691012" cy="313151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C167BE5-20F6-2844-B8A3-511220D14B0C}"/>
              </a:ext>
            </a:extLst>
          </p:cNvPr>
          <p:cNvSpPr/>
          <p:nvPr/>
        </p:nvSpPr>
        <p:spPr>
          <a:xfrm>
            <a:off x="6389795" y="2492679"/>
            <a:ext cx="1302707" cy="7797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dirty="0">
                <a:solidFill>
                  <a:sysClr val="windowText" lastClr="000000"/>
                </a:solidFill>
              </a:rPr>
              <a:t>사용자</a:t>
            </a:r>
            <a:r>
              <a:rPr kumimoji="1" lang="ko-KR" altLang="en-US" dirty="0">
                <a:solidFill>
                  <a:sysClr val="windowText" lastClr="000000"/>
                </a:solidFill>
              </a:rPr>
              <a:t> 입력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235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7FD775-0720-EA4C-ABB3-3E8F76FE1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4000" dirty="0"/>
              <a:t>2.</a:t>
            </a:r>
            <a:r>
              <a:rPr kumimoji="1" lang="ko-KR" altLang="en-US" sz="4000" dirty="0"/>
              <a:t> 프로젝트 설명</a:t>
            </a:r>
            <a:r>
              <a:rPr kumimoji="1" lang="en-US" altLang="ko-KR" sz="4000" dirty="0"/>
              <a:t>:</a:t>
            </a:r>
            <a:r>
              <a:rPr kumimoji="1" lang="ko-KR" altLang="en-US" sz="4000" dirty="0"/>
              <a:t> 자료구조</a:t>
            </a:r>
            <a:endParaRPr kumimoji="1" lang="ko-Kore-KR" altLang="en-US" sz="4000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34DAF7B2-ABA3-524F-9419-D16AA62949CB}"/>
              </a:ext>
            </a:extLst>
          </p:cNvPr>
          <p:cNvGrpSpPr/>
          <p:nvPr/>
        </p:nvGrpSpPr>
        <p:grpSpPr>
          <a:xfrm>
            <a:off x="1365979" y="1690688"/>
            <a:ext cx="9460042" cy="3732417"/>
            <a:chOff x="838200" y="1804226"/>
            <a:chExt cx="9460042" cy="3732417"/>
          </a:xfrm>
        </p:grpSpPr>
        <p:pic>
          <p:nvPicPr>
            <p:cNvPr id="3074" name="Picture 2" descr="그리드 | 아키수다 Wiki | Fandom">
              <a:extLst>
                <a:ext uri="{FF2B5EF4-FFF2-40B4-BE49-F238E27FC236}">
                  <a16:creationId xmlns:a16="http://schemas.microsoft.com/office/drawing/2014/main" id="{5F47CD8A-B623-7344-9EFD-B512FA2F52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00" y="1804226"/>
              <a:ext cx="3350832" cy="32495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32BF86D-861D-FB42-89D1-FC0C5DAB5CD2}"/>
                </a:ext>
              </a:extLst>
            </p:cNvPr>
            <p:cNvSpPr txBox="1"/>
            <p:nvPr/>
          </p:nvSpPr>
          <p:spPr>
            <a:xfrm>
              <a:off x="1160805" y="5167311"/>
              <a:ext cx="27056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ore-KR" dirty="0"/>
                <a:t>vector&lt;Cell&gt; maze</a:t>
              </a:r>
              <a:endParaRPr kumimoji="1" lang="ko-Kore-KR" altLang="en-US" dirty="0"/>
            </a:p>
          </p:txBody>
        </p:sp>
        <p:cxnSp>
          <p:nvCxnSpPr>
            <p:cNvPr id="24" name="구부러진 연결선[U] 23">
              <a:extLst>
                <a:ext uri="{FF2B5EF4-FFF2-40B4-BE49-F238E27FC236}">
                  <a16:creationId xmlns:a16="http://schemas.microsoft.com/office/drawing/2014/main" id="{8514B738-A485-D442-B411-9E0293A2AAA9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3928057" y="2083865"/>
              <a:ext cx="1272662" cy="1048278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5EF3B4B-88B9-F643-8F5B-0BE68831B2B9}"/>
                </a:ext>
              </a:extLst>
            </p:cNvPr>
            <p:cNvSpPr txBox="1"/>
            <p:nvPr/>
          </p:nvSpPr>
          <p:spPr>
            <a:xfrm>
              <a:off x="5092505" y="3244333"/>
              <a:ext cx="1264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dirty="0"/>
                <a:t>class Cell</a:t>
              </a:r>
              <a:endParaRPr kumimoji="1" lang="ko-Kore-KR" altLang="en-US" dirty="0"/>
            </a:p>
          </p:txBody>
        </p:sp>
        <p:sp>
          <p:nvSpPr>
            <p:cNvPr id="26" name="왼쪽 중괄호[L] 25">
              <a:extLst>
                <a:ext uri="{FF2B5EF4-FFF2-40B4-BE49-F238E27FC236}">
                  <a16:creationId xmlns:a16="http://schemas.microsoft.com/office/drawing/2014/main" id="{113CC14A-FD7A-F341-909D-3E57BE55EE76}"/>
                </a:ext>
              </a:extLst>
            </p:cNvPr>
            <p:cNvSpPr/>
            <p:nvPr/>
          </p:nvSpPr>
          <p:spPr>
            <a:xfrm>
              <a:off x="6154162" y="1981469"/>
              <a:ext cx="404734" cy="3072304"/>
            </a:xfrm>
            <a:prstGeom prst="leftBrac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3E04F37-E963-6A47-9A13-95F7F935FB3D}"/>
                </a:ext>
              </a:extLst>
            </p:cNvPr>
            <p:cNvSpPr txBox="1"/>
            <p:nvPr/>
          </p:nvSpPr>
          <p:spPr>
            <a:xfrm>
              <a:off x="6655633" y="1951489"/>
              <a:ext cx="3642609" cy="31393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dirty="0"/>
                <a:t>row</a:t>
              </a:r>
            </a:p>
            <a:p>
              <a:r>
                <a:rPr kumimoji="1" lang="en-US" altLang="ko-Kore-KR" dirty="0"/>
                <a:t>column</a:t>
              </a:r>
            </a:p>
            <a:p>
              <a:r>
                <a:rPr kumimoji="1" lang="en-US" altLang="ko-Kore-KR" dirty="0"/>
                <a:t>walls</a:t>
              </a:r>
            </a:p>
            <a:p>
              <a:r>
                <a:rPr kumimoji="1" lang="en-US" altLang="ko-Kore-KR" dirty="0"/>
                <a:t>visited</a:t>
              </a:r>
            </a:p>
            <a:p>
              <a:r>
                <a:rPr kumimoji="1" lang="en-US" altLang="ko-Kore-KR" dirty="0"/>
                <a:t>direction</a:t>
              </a:r>
            </a:p>
            <a:p>
              <a:r>
                <a:rPr kumimoji="1" lang="en-US" altLang="ko-Kore-KR" dirty="0" err="1"/>
                <a:t>setVisited</a:t>
              </a:r>
              <a:r>
                <a:rPr kumimoji="1" lang="en-US" altLang="ko-Kore-KR" dirty="0"/>
                <a:t>()</a:t>
              </a:r>
            </a:p>
            <a:p>
              <a:r>
                <a:rPr kumimoji="1" lang="en-US" altLang="ko-Kore-KR" dirty="0" err="1"/>
                <a:t>isVisited</a:t>
              </a:r>
              <a:r>
                <a:rPr kumimoji="1" lang="en-US" altLang="ko-Kore-KR" dirty="0"/>
                <a:t>()</a:t>
              </a:r>
            </a:p>
            <a:p>
              <a:r>
                <a:rPr kumimoji="1" lang="en-US" altLang="ko-Kore-KR" dirty="0" err="1"/>
                <a:t>getRow</a:t>
              </a:r>
              <a:r>
                <a:rPr kumimoji="1" lang="en-US" altLang="ko-Kore-KR" dirty="0"/>
                <a:t>()</a:t>
              </a:r>
            </a:p>
            <a:p>
              <a:r>
                <a:rPr kumimoji="1" lang="en-US" altLang="ko-Kore-KR" dirty="0" err="1"/>
                <a:t>getColumn</a:t>
              </a:r>
              <a:r>
                <a:rPr kumimoji="1" lang="en-US" altLang="ko-Kore-KR" dirty="0"/>
                <a:t>()</a:t>
              </a:r>
            </a:p>
            <a:p>
              <a:r>
                <a:rPr kumimoji="1" lang="en-US" altLang="ko-Kore-KR" dirty="0" err="1"/>
                <a:t>getWalls</a:t>
              </a:r>
              <a:r>
                <a:rPr kumimoji="1" lang="en-US" altLang="ko-Kore-KR" dirty="0"/>
                <a:t>()</a:t>
              </a:r>
            </a:p>
            <a:p>
              <a:r>
                <a:rPr kumimoji="1" lang="en-US" altLang="ko-Kore-KR" dirty="0" err="1"/>
                <a:t>connectCell</a:t>
              </a:r>
              <a:r>
                <a:rPr kumimoji="1" lang="en-US" altLang="ko-Kore-KR" dirty="0"/>
                <a:t>(Cell &amp;next)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6037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7FD775-0720-EA4C-ABB3-3E8F76FE1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4000" dirty="0"/>
              <a:t>2.</a:t>
            </a:r>
            <a:r>
              <a:rPr kumimoji="1" lang="ko-KR" altLang="en-US" sz="4000" dirty="0"/>
              <a:t> 프로젝트 설명</a:t>
            </a:r>
            <a:r>
              <a:rPr kumimoji="1" lang="en-US" altLang="ko-KR" sz="4000" dirty="0"/>
              <a:t>:</a:t>
            </a:r>
            <a:r>
              <a:rPr kumimoji="1" lang="ko-KR" altLang="en-US" sz="4000" dirty="0"/>
              <a:t> 알고리즘</a:t>
            </a:r>
            <a:endParaRPr kumimoji="1" lang="ko-Kore-KR" altLang="en-US" sz="4000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C7C547C-3663-E944-879B-C336195073DA}"/>
              </a:ext>
            </a:extLst>
          </p:cNvPr>
          <p:cNvGrpSpPr/>
          <p:nvPr/>
        </p:nvGrpSpPr>
        <p:grpSpPr>
          <a:xfrm>
            <a:off x="838200" y="1690688"/>
            <a:ext cx="3312827" cy="4083217"/>
            <a:chOff x="659566" y="2083632"/>
            <a:chExt cx="3312827" cy="4083217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72251A0-6DCD-3446-9D40-09767D8A7BDA}"/>
                </a:ext>
              </a:extLst>
            </p:cNvPr>
            <p:cNvSpPr/>
            <p:nvPr/>
          </p:nvSpPr>
          <p:spPr>
            <a:xfrm>
              <a:off x="1049311" y="2083632"/>
              <a:ext cx="2533338" cy="8844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ysClr val="windowText" lastClr="000000"/>
                  </a:solidFill>
                </a:rPr>
                <a:t>setup</a:t>
              </a:r>
              <a:endParaRPr kumimoji="1" lang="ko-Kore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2B08234-E368-404B-93BD-7135AEEA67F8}"/>
                </a:ext>
              </a:extLst>
            </p:cNvPr>
            <p:cNvSpPr/>
            <p:nvPr/>
          </p:nvSpPr>
          <p:spPr>
            <a:xfrm>
              <a:off x="1049311" y="3552666"/>
              <a:ext cx="2533338" cy="88442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ysClr val="windowText" lastClr="000000"/>
                  </a:solidFill>
                </a:rPr>
                <a:t>update</a:t>
              </a:r>
              <a:endParaRPr kumimoji="1" lang="ko-Kore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0563EE6-7E9F-9A46-9A30-54191474A26D}"/>
                </a:ext>
              </a:extLst>
            </p:cNvPr>
            <p:cNvSpPr/>
            <p:nvPr/>
          </p:nvSpPr>
          <p:spPr>
            <a:xfrm>
              <a:off x="1049311" y="5021701"/>
              <a:ext cx="2533338" cy="8844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ysClr val="windowText" lastClr="000000"/>
                  </a:solidFill>
                </a:rPr>
                <a:t>draw</a:t>
              </a:r>
              <a:endParaRPr kumimoji="1" lang="ko-Kore-KR" altLang="en-US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FA840A59-C1A1-2444-A74D-575AFCEB110A}"/>
                </a:ext>
              </a:extLst>
            </p:cNvPr>
            <p:cNvCxnSpPr>
              <a:stCxn id="4" idx="2"/>
              <a:endCxn id="12" idx="0"/>
            </p:cNvCxnSpPr>
            <p:nvPr/>
          </p:nvCxnSpPr>
          <p:spPr>
            <a:xfrm>
              <a:off x="2315980" y="2968053"/>
              <a:ext cx="0" cy="5846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88029DA0-DC39-174C-BCAB-ED47CE9B9712}"/>
                </a:ext>
              </a:extLst>
            </p:cNvPr>
            <p:cNvCxnSpPr/>
            <p:nvPr/>
          </p:nvCxnSpPr>
          <p:spPr>
            <a:xfrm>
              <a:off x="2308485" y="4437088"/>
              <a:ext cx="0" cy="5846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7D7C2F9-7140-D345-B74F-6D436D5B76A7}"/>
                </a:ext>
              </a:extLst>
            </p:cNvPr>
            <p:cNvSpPr/>
            <p:nvPr/>
          </p:nvSpPr>
          <p:spPr>
            <a:xfrm>
              <a:off x="659566" y="3291938"/>
              <a:ext cx="3312827" cy="287491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cxnSp>
          <p:nvCxnSpPr>
            <p:cNvPr id="10" name="꺾인 연결선[E] 9">
              <a:extLst>
                <a:ext uri="{FF2B5EF4-FFF2-40B4-BE49-F238E27FC236}">
                  <a16:creationId xmlns:a16="http://schemas.microsoft.com/office/drawing/2014/main" id="{92869753-E105-4B4E-84DF-BD7A804F8ABA}"/>
                </a:ext>
              </a:extLst>
            </p:cNvPr>
            <p:cNvCxnSpPr>
              <a:cxnSpLocks/>
              <a:stCxn id="13" idx="1"/>
              <a:endCxn id="12" idx="1"/>
            </p:cNvCxnSpPr>
            <p:nvPr/>
          </p:nvCxnSpPr>
          <p:spPr>
            <a:xfrm rot="10800000">
              <a:off x="1049311" y="3994877"/>
              <a:ext cx="12700" cy="1469036"/>
            </a:xfrm>
            <a:prstGeom prst="bentConnector3">
              <a:avLst>
                <a:gd name="adj1" fmla="val 180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FFB9298-DE1F-E148-B621-84613BF82915}"/>
              </a:ext>
            </a:extLst>
          </p:cNvPr>
          <p:cNvSpPr/>
          <p:nvPr/>
        </p:nvSpPr>
        <p:spPr>
          <a:xfrm>
            <a:off x="5035446" y="3182208"/>
            <a:ext cx="1424065" cy="83944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ysClr val="windowText" lastClr="000000"/>
                </a:solidFill>
              </a:rPr>
              <a:t>DFS</a:t>
            </a:r>
          </a:p>
          <a:p>
            <a:pPr algn="ctr"/>
            <a:r>
              <a:rPr kumimoji="1" lang="en-US" altLang="ko-Kore-KR" dirty="0">
                <a:solidFill>
                  <a:sysClr val="windowText" lastClr="000000"/>
                </a:solidFill>
              </a:rPr>
              <a:t>maze generator</a:t>
            </a:r>
            <a:endParaRPr kumimoji="1" lang="ko-Kore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C7A226-B165-C545-BBB3-8846C4BB7D90}"/>
              </a:ext>
            </a:extLst>
          </p:cNvPr>
          <p:cNvSpPr txBox="1"/>
          <p:nvPr/>
        </p:nvSpPr>
        <p:spPr>
          <a:xfrm>
            <a:off x="6638646" y="3429000"/>
            <a:ext cx="1693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 err="1"/>
              <a:t>findNextCell</a:t>
            </a:r>
            <a:endParaRPr kumimoji="1" lang="en-US" altLang="ko-Kore-KR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485B8BC-6788-A148-A66D-856495033E88}"/>
              </a:ext>
            </a:extLst>
          </p:cNvPr>
          <p:cNvSpPr txBox="1"/>
          <p:nvPr/>
        </p:nvSpPr>
        <p:spPr>
          <a:xfrm>
            <a:off x="8332534" y="3429000"/>
            <a:ext cx="1693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 err="1"/>
              <a:t>getPos</a:t>
            </a:r>
            <a:endParaRPr kumimoji="1" lang="en-US" altLang="ko-Kore-KR" dirty="0"/>
          </a:p>
        </p:txBody>
      </p:sp>
      <p:sp>
        <p:nvSpPr>
          <p:cNvPr id="18" name="왼쪽 중괄호[L] 17">
            <a:extLst>
              <a:ext uri="{FF2B5EF4-FFF2-40B4-BE49-F238E27FC236}">
                <a16:creationId xmlns:a16="http://schemas.microsoft.com/office/drawing/2014/main" id="{E33EB46A-D9AD-FE4F-B098-BDA78BA91603}"/>
              </a:ext>
            </a:extLst>
          </p:cNvPr>
          <p:cNvSpPr/>
          <p:nvPr/>
        </p:nvSpPr>
        <p:spPr>
          <a:xfrm>
            <a:off x="6505230" y="3199344"/>
            <a:ext cx="179135" cy="822313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9" name="왼쪽 중괄호[L] 28">
            <a:extLst>
              <a:ext uri="{FF2B5EF4-FFF2-40B4-BE49-F238E27FC236}">
                <a16:creationId xmlns:a16="http://schemas.microsoft.com/office/drawing/2014/main" id="{53076637-5F62-CD4E-8AB6-DFF7AF2CDF73}"/>
              </a:ext>
            </a:extLst>
          </p:cNvPr>
          <p:cNvSpPr/>
          <p:nvPr/>
        </p:nvSpPr>
        <p:spPr>
          <a:xfrm>
            <a:off x="8153399" y="3199344"/>
            <a:ext cx="179135" cy="822313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오른쪽 화살표[R] 22">
            <a:extLst>
              <a:ext uri="{FF2B5EF4-FFF2-40B4-BE49-F238E27FC236}">
                <a16:creationId xmlns:a16="http://schemas.microsoft.com/office/drawing/2014/main" id="{12E7123E-6807-3A4E-8D8A-1167D102CF6D}"/>
              </a:ext>
            </a:extLst>
          </p:cNvPr>
          <p:cNvSpPr/>
          <p:nvPr/>
        </p:nvSpPr>
        <p:spPr>
          <a:xfrm>
            <a:off x="3904442" y="3480028"/>
            <a:ext cx="949124" cy="27489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5" name="오른쪽 화살표[R] 34">
            <a:extLst>
              <a:ext uri="{FF2B5EF4-FFF2-40B4-BE49-F238E27FC236}">
                <a16:creationId xmlns:a16="http://schemas.microsoft.com/office/drawing/2014/main" id="{9D8E1DAA-4603-4143-80C4-81B5D851B056}"/>
              </a:ext>
            </a:extLst>
          </p:cNvPr>
          <p:cNvSpPr/>
          <p:nvPr/>
        </p:nvSpPr>
        <p:spPr>
          <a:xfrm>
            <a:off x="3904442" y="4933518"/>
            <a:ext cx="949124" cy="27489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6" name="왼쪽 중괄호[L] 35">
            <a:extLst>
              <a:ext uri="{FF2B5EF4-FFF2-40B4-BE49-F238E27FC236}">
                <a16:creationId xmlns:a16="http://schemas.microsoft.com/office/drawing/2014/main" id="{6AD6F71F-836A-764C-A451-5244D403CCA2}"/>
              </a:ext>
            </a:extLst>
          </p:cNvPr>
          <p:cNvSpPr/>
          <p:nvPr/>
        </p:nvSpPr>
        <p:spPr>
          <a:xfrm>
            <a:off x="4996725" y="4628757"/>
            <a:ext cx="179135" cy="822313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C83AC0-12DF-9C4F-893C-4BF6F0A1C67B}"/>
              </a:ext>
            </a:extLst>
          </p:cNvPr>
          <p:cNvSpPr txBox="1"/>
          <p:nvPr/>
        </p:nvSpPr>
        <p:spPr>
          <a:xfrm>
            <a:off x="5086292" y="4716747"/>
            <a:ext cx="1693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maze</a:t>
            </a:r>
          </a:p>
          <a:p>
            <a:r>
              <a:rPr kumimoji="1" lang="en-US" altLang="ko-Kore-KR" dirty="0"/>
              <a:t>maze generator</a:t>
            </a:r>
          </a:p>
        </p:txBody>
      </p:sp>
    </p:spTree>
    <p:extLst>
      <p:ext uri="{BB962C8B-B14F-4D97-AF65-F5344CB8AC3E}">
        <p14:creationId xmlns:p14="http://schemas.microsoft.com/office/powerpoint/2010/main" val="3028327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7FD775-0720-EA4C-ABB3-3E8F76FE1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4000" dirty="0"/>
              <a:t>3.</a:t>
            </a:r>
            <a:r>
              <a:rPr kumimoji="1" lang="ko-KR" altLang="en-US" sz="4000" dirty="0"/>
              <a:t> 프로젝트 시현</a:t>
            </a:r>
            <a:endParaRPr kumimoji="1" lang="ko-Kore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337964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94"/>
    </mc:Choice>
    <mc:Fallback>
      <p:transition spd="slow" advTm="6994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시현1.mov" descr="시현1.mov">
            <a:hlinkClick r:id="" action="ppaction://media"/>
            <a:extLst>
              <a:ext uri="{FF2B5EF4-FFF2-40B4-BE49-F238E27FC236}">
                <a16:creationId xmlns:a16="http://schemas.microsoft.com/office/drawing/2014/main" id="{035E7E8E-D11B-2C4C-8670-3BF747C718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008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시현2.mov" descr="시현2.mov">
            <a:hlinkClick r:id="" action="ppaction://media"/>
            <a:extLst>
              <a:ext uri="{FF2B5EF4-FFF2-40B4-BE49-F238E27FC236}">
                <a16:creationId xmlns:a16="http://schemas.microsoft.com/office/drawing/2014/main" id="{A7ED69EF-2F36-9F4E-B96E-3F016258D0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53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102</Words>
  <Application>Microsoft Macintosh PowerPoint</Application>
  <PresentationFormat>와이드스크린</PresentationFormat>
  <Paragraphs>45</Paragraphs>
  <Slides>10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테마</vt:lpstr>
      <vt:lpstr>기말 프로젝트 Maze Generator Visualization</vt:lpstr>
      <vt:lpstr>목차 Contents</vt:lpstr>
      <vt:lpstr>1. 프로젝트 목표</vt:lpstr>
      <vt:lpstr>2. 프로젝트 설명: 개요</vt:lpstr>
      <vt:lpstr>2. 프로젝트 설명: 자료구조</vt:lpstr>
      <vt:lpstr>2. 프로젝트 설명: 알고리즘</vt:lpstr>
      <vt:lpstr>3. 프로젝트 시현</vt:lpstr>
      <vt:lpstr>PowerPoint 프레젠테이션</vt:lpstr>
      <vt:lpstr>PowerPoint 프레젠테이션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기말 프로젝트 Maze Generator Visualization</dc:title>
  <dc:creator>김홍엽</dc:creator>
  <cp:lastModifiedBy>김홍엽</cp:lastModifiedBy>
  <cp:revision>29</cp:revision>
  <dcterms:created xsi:type="dcterms:W3CDTF">2021-06-21T10:32:46Z</dcterms:created>
  <dcterms:modified xsi:type="dcterms:W3CDTF">2021-06-21T11:50:44Z</dcterms:modified>
</cp:coreProperties>
</file>

<file path=docProps/thumbnail.jpeg>
</file>